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7" r:id="rId2"/>
    <p:sldId id="260" r:id="rId3"/>
    <p:sldId id="283" r:id="rId4"/>
    <p:sldId id="285" r:id="rId5"/>
    <p:sldId id="292" r:id="rId6"/>
    <p:sldId id="262" r:id="rId7"/>
    <p:sldId id="286" r:id="rId8"/>
    <p:sldId id="287" r:id="rId9"/>
    <p:sldId id="288" r:id="rId10"/>
    <p:sldId id="284" r:id="rId11"/>
    <p:sldId id="270" r:id="rId12"/>
    <p:sldId id="289" r:id="rId13"/>
    <p:sldId id="291" r:id="rId14"/>
    <p:sldId id="29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43" d="100"/>
          <a:sy n="143" d="100"/>
        </p:scale>
        <p:origin x="-80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491E0-D6FB-0D4B-9952-AE2FACB1A641}" type="datetimeFigureOut">
              <a:rPr lang="en-US" smtClean="0"/>
              <a:t>19-01-31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81D04-22AA-544B-B5AD-50768AE0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3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**Randomly generate where texts are, items</a:t>
            </a:r>
            <a:r>
              <a:rPr lang="en-US" baseline="0" dirty="0" smtClean="0"/>
              <a:t> are, placements, etc. Core static, other stuff different.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2796A-8D3F-F341-9E7A-76C78155AE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268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19-01-31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>
                <a:solidFill>
                  <a:srgbClr val="93A299">
                    <a:lumMod val="50000"/>
                  </a:srgbClr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93A299">
                  <a:lumMod val="50000"/>
                </a:srgbClr>
              </a:solidFill>
              <a:latin typeface="Century Goth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15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19-01-31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853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19-01-31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772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19-01-31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572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19-01-31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741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19-01-31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976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19-01-31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878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19-01-31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18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19-01-31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1922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19-01-31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5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19-01-31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5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fld id="{88B99C93-F56F-46AB-9EB8-53614A95B15F}" type="datetime1">
              <a:rPr lang="en-US" smtClean="0">
                <a:solidFill>
                  <a:srgbClr val="564B3C"/>
                </a:solidFill>
                <a:latin typeface="Century Gothic"/>
              </a:rPr>
              <a:pPr defTabSz="914400"/>
              <a:t>19-01-31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 defTabSz="914400"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1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Geissler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Night terror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4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Hudson’s Bay Store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 Game (So far)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1045" t="12221" r="22413" b="15055"/>
          <a:stretch/>
        </p:blipFill>
        <p:spPr>
          <a:xfrm>
            <a:off x="4638165" y="2745124"/>
            <a:ext cx="4048634" cy="325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6997" r="17535"/>
          <a:stretch/>
        </p:blipFill>
        <p:spPr>
          <a:xfrm>
            <a:off x="251895" y="2745124"/>
            <a:ext cx="4214421" cy="3083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43" y="3980492"/>
            <a:ext cx="222298" cy="2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8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46222" y="1706305"/>
            <a:ext cx="4040188" cy="403093"/>
          </a:xfrm>
        </p:spPr>
        <p:txBody>
          <a:bodyPr/>
          <a:lstStyle/>
          <a:p>
            <a:r>
              <a:rPr lang="en-US" dirty="0" smtClean="0"/>
              <a:t>Pause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31" y="2142304"/>
            <a:ext cx="5065808" cy="4093395"/>
          </a:xfrm>
          <a:prstGeom prst="rect">
            <a:avLst/>
          </a:prstGeom>
        </p:spPr>
      </p:pic>
      <p:pic>
        <p:nvPicPr>
          <p:cNvPr id="6" name="Picture 5" descr="tenor.gif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69" y="4734506"/>
            <a:ext cx="958281" cy="1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4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Menus &amp; Collectables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8260672" cy="639762"/>
          </a:xfrm>
        </p:spPr>
        <p:txBody>
          <a:bodyPr/>
          <a:lstStyle/>
          <a:p>
            <a:r>
              <a:rPr lang="en-US" dirty="0" smtClean="0"/>
              <a:t>Before Picking Up Note	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264" b="8769"/>
          <a:stretch/>
        </p:blipFill>
        <p:spPr>
          <a:xfrm>
            <a:off x="769751" y="2362200"/>
            <a:ext cx="7453755" cy="40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Menus &amp; Collectables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129" y="1722438"/>
            <a:ext cx="8260672" cy="639762"/>
          </a:xfrm>
        </p:spPr>
        <p:txBody>
          <a:bodyPr/>
          <a:lstStyle/>
          <a:p>
            <a:r>
              <a:rPr lang="en-US" dirty="0" smtClean="0"/>
              <a:t>Picking up an Item/Collectable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454" t="12895" r="7681" b="11913"/>
          <a:stretch/>
        </p:blipFill>
        <p:spPr>
          <a:xfrm>
            <a:off x="590142" y="2362200"/>
            <a:ext cx="7851460" cy="42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9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Menus &amp; Collectables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8260672" cy="639762"/>
          </a:xfrm>
        </p:spPr>
        <p:txBody>
          <a:bodyPr/>
          <a:lstStyle/>
          <a:p>
            <a:r>
              <a:rPr lang="en-US" dirty="0" smtClean="0"/>
              <a:t>After Picking Up Note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58" b="6301"/>
          <a:stretch/>
        </p:blipFill>
        <p:spPr>
          <a:xfrm>
            <a:off x="848170" y="2385353"/>
            <a:ext cx="7439482" cy="4028488"/>
          </a:xfrm>
          <a:prstGeom prst="rect">
            <a:avLst/>
          </a:prstGeom>
        </p:spPr>
      </p:pic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98" y="3743174"/>
            <a:ext cx="550559" cy="8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6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1) Maps &amp; Collectable Locations</a:t>
            </a:r>
          </a:p>
          <a:p>
            <a:endParaRPr lang="en-US" dirty="0" smtClean="0"/>
          </a:p>
          <a:p>
            <a:r>
              <a:rPr lang="en-US" dirty="0" smtClean="0"/>
              <a:t>2) General Things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3) Better Documentation</a:t>
            </a:r>
          </a:p>
          <a:p>
            <a:endParaRPr lang="en-US" dirty="0" smtClean="0"/>
          </a:p>
          <a:p>
            <a:r>
              <a:rPr lang="en-US" dirty="0" smtClean="0"/>
              <a:t>4) Area Design/Improvements</a:t>
            </a:r>
          </a:p>
          <a:p>
            <a:endParaRPr lang="en-US" dirty="0"/>
          </a:p>
          <a:p>
            <a:r>
              <a:rPr lang="en-US" dirty="0" smtClean="0"/>
              <a:t>5) Menus &amp; Collectables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5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Maps &amp; Collectable Locations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" y="2383590"/>
            <a:ext cx="4282182" cy="3211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824" y="1883861"/>
            <a:ext cx="3130321" cy="2347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823" y="4322929"/>
            <a:ext cx="3130321" cy="23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6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030" t="5263"/>
          <a:stretch/>
        </p:blipFill>
        <p:spPr>
          <a:xfrm>
            <a:off x="1080415" y="1769616"/>
            <a:ext cx="7041101" cy="48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0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Bug Fixes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Animation Updates (Character Movement)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Set up &amp; Plan for next few months (AI, piece things together, etc.)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Cleaned up files 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Possible new software for an improved/better landscape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3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Design &amp; Improvements</a:t>
            </a:r>
            <a:endParaRPr lang="en-US" dirty="0"/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39" y="2261285"/>
            <a:ext cx="958281" cy="143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31" y="2261285"/>
            <a:ext cx="3230189" cy="41827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" t="11099" r="16943" b="11913"/>
          <a:stretch/>
        </p:blipFill>
        <p:spPr>
          <a:xfrm>
            <a:off x="3656316" y="3312173"/>
            <a:ext cx="5406099" cy="3131884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208031" y="1713139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Church	</a:t>
            </a:r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4248219" y="1713139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Cabin Upstairs</a:t>
            </a:r>
            <a:endParaRPr lang="en-US" dirty="0"/>
          </a:p>
        </p:txBody>
      </p:sp>
      <p:pic>
        <p:nvPicPr>
          <p:cNvPr id="13" name="Picture 12" descr="tenor.gif"/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66" y="4530253"/>
            <a:ext cx="958281" cy="1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Design &amp; Improvements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" y="2369854"/>
            <a:ext cx="3781844" cy="3326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317" y="2488570"/>
            <a:ext cx="4277484" cy="3208113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426128" y="1722438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Well Area Implemented	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618716" y="1722438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Well Area Map Drawing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6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Design &amp; Improvements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Lighting Build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Lighting Build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15750" t="5533" r="15750" b="6461"/>
          <a:stretch/>
        </p:blipFill>
        <p:spPr>
          <a:xfrm>
            <a:off x="272178" y="2362200"/>
            <a:ext cx="4041775" cy="324540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8826" t="5488" r="4464" b="7199"/>
          <a:stretch/>
        </p:blipFill>
        <p:spPr>
          <a:xfrm>
            <a:off x="4466316" y="2362200"/>
            <a:ext cx="4562048" cy="3245404"/>
          </a:xfrm>
          <a:prstGeom prst="rect">
            <a:avLst/>
          </a:prstGeom>
        </p:spPr>
      </p:pic>
      <p:pic>
        <p:nvPicPr>
          <p:cNvPr id="11" name="Picture 10" descr="tenor.gif"/>
          <p:cNvPicPr>
            <a:picLocks noChangeAspect="1"/>
          </p:cNvPicPr>
          <p:nvPr/>
        </p:nvPicPr>
        <p:blipFill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05" y="2362200"/>
            <a:ext cx="958281" cy="1437422"/>
          </a:xfrm>
          <a:prstGeom prst="rect">
            <a:avLst/>
          </a:prstGeom>
        </p:spPr>
      </p:pic>
      <p:pic>
        <p:nvPicPr>
          <p:cNvPr id="12" name="Picture 11" descr="tenor.gif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9" y="3799622"/>
            <a:ext cx="268456" cy="402684"/>
          </a:xfrm>
          <a:prstGeom prst="rect">
            <a:avLst/>
          </a:prstGeom>
        </p:spPr>
      </p:pic>
      <p:pic>
        <p:nvPicPr>
          <p:cNvPr id="13" name="Picture 12" descr="tenor.gif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46" y="3736439"/>
            <a:ext cx="268456" cy="402684"/>
          </a:xfrm>
          <a:prstGeom prst="rect">
            <a:avLst/>
          </a:prstGeom>
        </p:spPr>
      </p:pic>
      <p:pic>
        <p:nvPicPr>
          <p:cNvPr id="14" name="Picture 13" descr="tenor.gif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91" y="3621400"/>
            <a:ext cx="185628" cy="278443"/>
          </a:xfrm>
          <a:prstGeom prst="rect">
            <a:avLst/>
          </a:prstGeom>
        </p:spPr>
      </p:pic>
      <p:pic>
        <p:nvPicPr>
          <p:cNvPr id="15" name="Picture 14" descr="tenor.gif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25" y="3246426"/>
            <a:ext cx="201642" cy="302463"/>
          </a:xfrm>
          <a:prstGeom prst="rect">
            <a:avLst/>
          </a:prstGeom>
        </p:spPr>
      </p:pic>
      <p:pic>
        <p:nvPicPr>
          <p:cNvPr id="16" name="Picture 15" descr="tenor.gif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18" y="3246426"/>
            <a:ext cx="268456" cy="4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2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Design &amp;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 Close Up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Room in Well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15750" t="6926" r="15750" b="6112"/>
          <a:stretch/>
        </p:blipFill>
        <p:spPr>
          <a:xfrm>
            <a:off x="180787" y="2552709"/>
            <a:ext cx="4041775" cy="320692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0096" t="5873" r="6526" b="5915"/>
          <a:stretch/>
        </p:blipFill>
        <p:spPr>
          <a:xfrm>
            <a:off x="4466316" y="2552710"/>
            <a:ext cx="4268235" cy="3206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36000"/>
          </a:blip>
          <a:srcRect l="23881" r="17335"/>
          <a:stretch/>
        </p:blipFill>
        <p:spPr>
          <a:xfrm>
            <a:off x="3507665" y="3842113"/>
            <a:ext cx="513824" cy="52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175</Words>
  <Application>Microsoft Macintosh PowerPoint</Application>
  <PresentationFormat>On-screen Show (4:3)</PresentationFormat>
  <Paragraphs>49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Apothecary</vt:lpstr>
      <vt:lpstr>Project Night terror</vt:lpstr>
      <vt:lpstr>focus</vt:lpstr>
      <vt:lpstr>Maps &amp; Collectable Locations </vt:lpstr>
      <vt:lpstr>Better Documentation</vt:lpstr>
      <vt:lpstr>General Things</vt:lpstr>
      <vt:lpstr>Area Design &amp; Improvements</vt:lpstr>
      <vt:lpstr>Area Design &amp; Improvements</vt:lpstr>
      <vt:lpstr>Area Design &amp; Improvements</vt:lpstr>
      <vt:lpstr>Area Design &amp; Improvements</vt:lpstr>
      <vt:lpstr>Area Design</vt:lpstr>
      <vt:lpstr>Menus</vt:lpstr>
      <vt:lpstr>Menus &amp; Collectables</vt:lpstr>
      <vt:lpstr>Menus &amp; Collectables</vt:lpstr>
      <vt:lpstr>Menus &amp; Collectables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 Geissler</dc:creator>
  <cp:lastModifiedBy>Evan  Geissler</cp:lastModifiedBy>
  <cp:revision>26</cp:revision>
  <dcterms:created xsi:type="dcterms:W3CDTF">2018-11-05T04:24:21Z</dcterms:created>
  <dcterms:modified xsi:type="dcterms:W3CDTF">2019-02-01T05:45:24Z</dcterms:modified>
</cp:coreProperties>
</file>